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0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03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17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96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379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055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558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16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20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49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9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18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31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63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E447A2-BB8D-4604-9D6B-ED741B9D497F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A7C5443-C095-4D41-B197-8DDBDC95B8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465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044DF-8F8E-4F73-8F27-607B4D191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GUNPLA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331BAE-9A38-4D8C-9076-0610462D7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Iker Abadia Conejos</a:t>
            </a:r>
          </a:p>
        </p:txBody>
      </p:sp>
    </p:spTree>
    <p:extLst>
      <p:ext uri="{BB962C8B-B14F-4D97-AF65-F5344CB8AC3E}">
        <p14:creationId xmlns:p14="http://schemas.microsoft.com/office/powerpoint/2010/main" val="209659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2BBC5-B51F-4A74-9648-A98F9D3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Master Grade - MG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7E87A7-5FF5-49E8-A5A3-DA61AA9AE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Dificultad alta</a:t>
            </a:r>
          </a:p>
          <a:p>
            <a:r>
              <a:rPr lang="es-ES" dirty="0"/>
              <a:t>Similar en detalles y realismo con los RG</a:t>
            </a:r>
          </a:p>
          <a:p>
            <a:r>
              <a:rPr lang="es-ES" dirty="0"/>
              <a:t>Escala 1:100 (Unos 18 cm)</a:t>
            </a:r>
          </a:p>
          <a:p>
            <a:r>
              <a:rPr lang="es-ES" dirty="0"/>
              <a:t>50 – 300 €</a:t>
            </a:r>
          </a:p>
        </p:txBody>
      </p:sp>
      <p:pic>
        <p:nvPicPr>
          <p:cNvPr id="5122" name="Picture 2" descr="Ver las imágenes de origen">
            <a:extLst>
              <a:ext uri="{FF2B5EF4-FFF2-40B4-BE49-F238E27FC236}">
                <a16:creationId xmlns:a16="http://schemas.microsoft.com/office/drawing/2014/main" id="{EF99C724-760A-4E82-8430-4B2940DB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597" y="1913414"/>
            <a:ext cx="4961403" cy="494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61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51C3F-0123-4543-829C-2FC7940E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Perfect</a:t>
            </a:r>
            <a:r>
              <a:rPr lang="es-ES" dirty="0"/>
              <a:t> Grade - PG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B65CB4-38D1-4FBC-8293-4C9DCC98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Máxima dificultad</a:t>
            </a:r>
          </a:p>
          <a:p>
            <a:r>
              <a:rPr lang="es-ES" dirty="0"/>
              <a:t>Detalles y realismo mayores que MG y RG</a:t>
            </a:r>
          </a:p>
          <a:p>
            <a:r>
              <a:rPr lang="es-ES" dirty="0"/>
              <a:t>Escala 1:60 (unos 30 cm)</a:t>
            </a:r>
          </a:p>
          <a:p>
            <a:r>
              <a:rPr lang="es-ES" dirty="0"/>
              <a:t>Mejores articulaciones</a:t>
            </a:r>
          </a:p>
          <a:p>
            <a:r>
              <a:rPr lang="es-ES" dirty="0"/>
              <a:t>Sistemas de leds</a:t>
            </a:r>
          </a:p>
          <a:p>
            <a:r>
              <a:rPr lang="es-ES" dirty="0"/>
              <a:t>50 – 300 €</a:t>
            </a:r>
          </a:p>
          <a:p>
            <a:endParaRPr lang="es-ES" dirty="0"/>
          </a:p>
        </p:txBody>
      </p:sp>
      <p:pic>
        <p:nvPicPr>
          <p:cNvPr id="6146" name="Picture 2" descr="Ver las imágenes de origen">
            <a:extLst>
              <a:ext uri="{FF2B5EF4-FFF2-40B4-BE49-F238E27FC236}">
                <a16:creationId xmlns:a16="http://schemas.microsoft.com/office/drawing/2014/main" id="{0DACAD33-3516-4173-AFAB-65EEAB19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3" y="-12388"/>
            <a:ext cx="4583837" cy="68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44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0E41D-155A-4133-B7A0-065810A5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grados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C4A275-C8DF-4354-AA41-E540EFA7B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Mega </a:t>
            </a:r>
            <a:r>
              <a:rPr lang="es-ES" dirty="0" err="1"/>
              <a:t>size</a:t>
            </a:r>
            <a:r>
              <a:rPr lang="es-ES" dirty="0"/>
              <a:t> -&gt; HG a escala 1:60</a:t>
            </a:r>
          </a:p>
          <a:p>
            <a:r>
              <a:rPr lang="es-ES" dirty="0"/>
              <a:t>No grade -&gt; Pieza </a:t>
            </a:r>
            <a:r>
              <a:rPr lang="es-ES" dirty="0" err="1"/>
              <a:t>estatica</a:t>
            </a:r>
            <a:r>
              <a:rPr lang="es-ES" dirty="0"/>
              <a:t> para pintar</a:t>
            </a:r>
          </a:p>
          <a:p>
            <a:r>
              <a:rPr lang="es-ES" dirty="0"/>
              <a:t>Ex </a:t>
            </a:r>
            <a:r>
              <a:rPr lang="es-ES" dirty="0" err="1"/>
              <a:t>Model</a:t>
            </a:r>
            <a:r>
              <a:rPr lang="es-ES" dirty="0"/>
              <a:t> -&gt; Se transforman en vehículos, requieren </a:t>
            </a:r>
          </a:p>
          <a:p>
            <a:pPr marL="0" indent="0">
              <a:buNone/>
            </a:pPr>
            <a:r>
              <a:rPr lang="es-ES" dirty="0"/>
              <a:t>pegamento y pintura</a:t>
            </a:r>
          </a:p>
          <a:p>
            <a:r>
              <a:rPr lang="es-ES" dirty="0" err="1"/>
              <a:t>Entry</a:t>
            </a:r>
            <a:r>
              <a:rPr lang="es-ES" dirty="0"/>
              <a:t> grade-&gt; Muy básicos, no requieren alicates</a:t>
            </a:r>
          </a:p>
          <a:p>
            <a:pPr marL="0" indent="0">
              <a:buNone/>
            </a:pPr>
            <a:r>
              <a:rPr lang="es-ES" dirty="0"/>
              <a:t>ni limas	</a:t>
            </a:r>
          </a:p>
        </p:txBody>
      </p:sp>
    </p:spTree>
    <p:extLst>
      <p:ext uri="{BB962C8B-B14F-4D97-AF65-F5344CB8AC3E}">
        <p14:creationId xmlns:p14="http://schemas.microsoft.com/office/powerpoint/2010/main" val="203022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69147-A476-41C2-8D6A-F6FFF91B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Tecnicas</a:t>
            </a:r>
            <a:r>
              <a:rPr lang="es-ES" dirty="0"/>
              <a:t> de personalización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A232A-BF9B-4064-99FE-B2FA1567B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ES" sz="7200" dirty="0"/>
              <a:t>Panel line -&gt; pintar de un color oscuro</a:t>
            </a:r>
          </a:p>
          <a:p>
            <a:pPr marL="0" indent="0">
              <a:buNone/>
            </a:pPr>
            <a:r>
              <a:rPr lang="es-ES" sz="7200" dirty="0"/>
              <a:t>las hendiduras a modo de sombra</a:t>
            </a:r>
          </a:p>
          <a:p>
            <a:r>
              <a:rPr lang="es-ES" sz="7200" dirty="0"/>
              <a:t>Pintado(aerógrafo o pincel)-&gt; Para darle</a:t>
            </a:r>
          </a:p>
          <a:p>
            <a:pPr marL="0" indent="0">
              <a:buNone/>
            </a:pPr>
            <a:r>
              <a:rPr lang="es-ES" sz="7200" dirty="0"/>
              <a:t>el color que mas te guste</a:t>
            </a:r>
          </a:p>
          <a:p>
            <a:r>
              <a:rPr lang="es-ES" sz="7200" dirty="0" err="1"/>
              <a:t>Weathering</a:t>
            </a:r>
            <a:r>
              <a:rPr lang="es-ES" sz="7200" dirty="0"/>
              <a:t> -&gt; Muescas, roturas y pintadas</a:t>
            </a:r>
          </a:p>
          <a:p>
            <a:pPr marL="0" indent="0">
              <a:buNone/>
            </a:pPr>
            <a:r>
              <a:rPr lang="es-ES" sz="7200" dirty="0"/>
              <a:t>que simulen el uso del mecha en batalla</a:t>
            </a:r>
          </a:p>
          <a:p>
            <a:r>
              <a:rPr lang="es-ES" sz="7200" dirty="0" err="1"/>
              <a:t>Scribbing</a:t>
            </a:r>
            <a:r>
              <a:rPr lang="es-ES" sz="7200" dirty="0"/>
              <a:t> -&gt; Cortes y cincelado para dar</a:t>
            </a:r>
          </a:p>
          <a:p>
            <a:pPr marL="0" indent="0">
              <a:buNone/>
            </a:pPr>
            <a:r>
              <a:rPr lang="es-ES" sz="7200" dirty="0"/>
              <a:t>Mayor detalle al </a:t>
            </a:r>
            <a:r>
              <a:rPr lang="es-ES" sz="7200" dirty="0" err="1"/>
              <a:t>gunpla</a:t>
            </a:r>
            <a:endParaRPr lang="es-ES" sz="72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 </a:t>
            </a:r>
          </a:p>
        </p:txBody>
      </p:sp>
      <p:pic>
        <p:nvPicPr>
          <p:cNvPr id="8194" name="Picture 2" descr="Ver las imágenes de origen">
            <a:extLst>
              <a:ext uri="{FF2B5EF4-FFF2-40B4-BE49-F238E27FC236}">
                <a16:creationId xmlns:a16="http://schemas.microsoft.com/office/drawing/2014/main" id="{83EDA273-EA40-4F14-90C5-711A9A59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18" y="447189"/>
            <a:ext cx="3377436" cy="225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Ver las imágenes de origen">
            <a:extLst>
              <a:ext uri="{FF2B5EF4-FFF2-40B4-BE49-F238E27FC236}">
                <a16:creationId xmlns:a16="http://schemas.microsoft.com/office/drawing/2014/main" id="{75F02C64-36A1-434A-B8D8-25A6D10E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00" y="2996299"/>
            <a:ext cx="2042388" cy="30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22A75F-1AB4-4D38-841D-C3C01A85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82" y="3800335"/>
            <a:ext cx="34099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ADB5-ED16-4840-9929-58D77D45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Panel </a:t>
            </a:r>
            <a:r>
              <a:rPr lang="es-ES" dirty="0" err="1"/>
              <a:t>lining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E9D0B8-3AD0-4DE1-B4A7-CCE9B367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Ver las imágenes de origen">
            <a:extLst>
              <a:ext uri="{FF2B5EF4-FFF2-40B4-BE49-F238E27FC236}">
                <a16:creationId xmlns:a16="http://schemas.microsoft.com/office/drawing/2014/main" id="{69F13830-D1D5-4C77-B89F-4D411ACA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59" y="2044733"/>
            <a:ext cx="6892031" cy="459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5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B8E18-04D0-4582-836D-7F293558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WEATHERING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74F227-9BDF-4C3B-A61D-FD82DA234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4" descr="Ver las imágenes de origen">
            <a:extLst>
              <a:ext uri="{FF2B5EF4-FFF2-40B4-BE49-F238E27FC236}">
                <a16:creationId xmlns:a16="http://schemas.microsoft.com/office/drawing/2014/main" id="{A55B04D6-B12A-44F1-8B1B-A8295C5E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29" y="1899863"/>
            <a:ext cx="3616171" cy="541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Ver las imágenes de origen">
            <a:extLst>
              <a:ext uri="{FF2B5EF4-FFF2-40B4-BE49-F238E27FC236}">
                <a16:creationId xmlns:a16="http://schemas.microsoft.com/office/drawing/2014/main" id="{8E142034-F4F8-4719-8630-D82F75CC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61" y="1899863"/>
            <a:ext cx="3308868" cy="49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er las imágenes de origen">
            <a:extLst>
              <a:ext uri="{FF2B5EF4-FFF2-40B4-BE49-F238E27FC236}">
                <a16:creationId xmlns:a16="http://schemas.microsoft.com/office/drawing/2014/main" id="{C00B67E2-EEC0-4707-8D53-698DBF41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26" y="1899862"/>
            <a:ext cx="3702535" cy="4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12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50F3C-7E3F-4AE1-9137-88811DC0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Scribbing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E0F6CA-39C5-42C2-A236-9BADE472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210DBA-5E27-463B-AC0D-4BD3CD98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94" y="2222287"/>
            <a:ext cx="8884885" cy="4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2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12783-3560-4D2B-AC1D-B723FE7F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Dioramas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65FE3B-AEAB-4095-953E-55FB4284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Dar entorno, contexto o situación a la maqueta</a:t>
            </a:r>
          </a:p>
          <a:p>
            <a:endParaRPr lang="es-ES" dirty="0"/>
          </a:p>
        </p:txBody>
      </p:sp>
      <p:pic>
        <p:nvPicPr>
          <p:cNvPr id="11266" name="Picture 2" descr="Ver las imágenes de origen">
            <a:extLst>
              <a:ext uri="{FF2B5EF4-FFF2-40B4-BE49-F238E27FC236}">
                <a16:creationId xmlns:a16="http://schemas.microsoft.com/office/drawing/2014/main" id="{B5593B43-1A00-4496-976B-D03883D5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088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er las imágenes de origen">
            <a:extLst>
              <a:ext uri="{FF2B5EF4-FFF2-40B4-BE49-F238E27FC236}">
                <a16:creationId xmlns:a16="http://schemas.microsoft.com/office/drawing/2014/main" id="{51E1504B-3F23-421A-B6A3-7855CC9F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59" y="1906363"/>
            <a:ext cx="3305741" cy="49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3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FAC74-2B48-4ABC-92BD-0109021B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gunpla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842FC3-780F-4B73-8C04-AB84687D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GUNdam</a:t>
            </a:r>
            <a:r>
              <a:rPr lang="es-ES" dirty="0"/>
              <a:t> </a:t>
            </a:r>
            <a:r>
              <a:rPr lang="es-ES" dirty="0" err="1"/>
              <a:t>PLAstic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kits</a:t>
            </a:r>
          </a:p>
          <a:p>
            <a:r>
              <a:rPr lang="es-ES" dirty="0"/>
              <a:t>Maquetas de mechas a escala</a:t>
            </a:r>
          </a:p>
          <a:p>
            <a:r>
              <a:rPr lang="es-ES" dirty="0"/>
              <a:t>Basadas en la serie de animación </a:t>
            </a:r>
            <a:r>
              <a:rPr lang="es-ES" dirty="0" err="1"/>
              <a:t>Gundam</a:t>
            </a:r>
            <a:endParaRPr lang="es-ES" dirty="0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B97CBBCE-7657-47EF-8E0C-FFE028B4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636" y="0"/>
            <a:ext cx="21383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DE94CD75-8073-44AC-873F-451FEC30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49" y="4177683"/>
            <a:ext cx="2680317" cy="26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las imágenes de origen">
            <a:extLst>
              <a:ext uri="{FF2B5EF4-FFF2-40B4-BE49-F238E27FC236}">
                <a16:creationId xmlns:a16="http://schemas.microsoft.com/office/drawing/2014/main" id="{7975F710-3DBC-4A90-81F7-9FD0BAD4A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07" y="1083160"/>
            <a:ext cx="2680318" cy="268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58BE1-6C13-43BD-8A43-DDEA11CA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serie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CA704C-34D0-433F-BA96-5D2185D55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Muchas sagas no relacionadas entre si</a:t>
            </a:r>
          </a:p>
          <a:p>
            <a:r>
              <a:rPr lang="es-ES" dirty="0"/>
              <a:t>Universal Century (UC)</a:t>
            </a:r>
          </a:p>
          <a:p>
            <a:r>
              <a:rPr lang="es-ES" dirty="0"/>
              <a:t>Recursos insuficientes en la tierra</a:t>
            </a:r>
          </a:p>
          <a:p>
            <a:r>
              <a:rPr lang="es-ES" dirty="0"/>
              <a:t>Migración a colonias en el espacio</a:t>
            </a:r>
          </a:p>
          <a:p>
            <a:r>
              <a:rPr lang="es-ES" dirty="0"/>
              <a:t>Cuarta colonia -&gt; mas alejada de la tierra -&gt; Independencia -&gt; </a:t>
            </a:r>
          </a:p>
          <a:p>
            <a:pPr marL="0" indent="0">
              <a:buNone/>
            </a:pPr>
            <a:r>
              <a:rPr lang="es-ES" dirty="0"/>
              <a:t>Principado de </a:t>
            </a:r>
            <a:r>
              <a:rPr lang="es-ES" dirty="0" err="1"/>
              <a:t>Zenon</a:t>
            </a:r>
            <a:endParaRPr lang="es-ES" dirty="0"/>
          </a:p>
          <a:p>
            <a:r>
              <a:rPr lang="es-ES" dirty="0"/>
              <a:t>Guerra entre la federación terrestre y </a:t>
            </a:r>
            <a:r>
              <a:rPr lang="es-ES" dirty="0" err="1"/>
              <a:t>Zenon</a:t>
            </a:r>
            <a:endParaRPr lang="es-ES" dirty="0"/>
          </a:p>
          <a:p>
            <a:r>
              <a:rPr lang="es-ES" dirty="0"/>
              <a:t>Protagonista, Amuro, se ve forzado a luchar en la guerra</a:t>
            </a:r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693215FB-CB07-401A-BC29-038C41A6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0"/>
            <a:ext cx="3254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3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C1E25-274F-4DA2-A23E-DF538AA9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Modelado de </a:t>
            </a:r>
            <a:r>
              <a:rPr lang="es-ES" dirty="0" err="1"/>
              <a:t>gunpla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2607B8-146E-4676-82E5-E2363D65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Maquetas a diferentes escalas de los mechas vistos en las series</a:t>
            </a:r>
          </a:p>
          <a:p>
            <a:r>
              <a:rPr lang="es-ES" dirty="0"/>
              <a:t>Hechos de plástico sin necesidad de pintar ni pegar</a:t>
            </a:r>
          </a:p>
          <a:p>
            <a:r>
              <a:rPr lang="es-ES" dirty="0"/>
              <a:t>Diferentes grados de dificultad y realismo</a:t>
            </a:r>
          </a:p>
          <a:p>
            <a:r>
              <a:rPr lang="es-ES" dirty="0"/>
              <a:t>Diferentes </a:t>
            </a:r>
            <a:r>
              <a:rPr lang="es-ES" dirty="0" err="1"/>
              <a:t>tecnicas</a:t>
            </a:r>
            <a:r>
              <a:rPr lang="es-ES" dirty="0"/>
              <a:t> de personalización</a:t>
            </a:r>
          </a:p>
          <a:p>
            <a:r>
              <a:rPr lang="es-ES" dirty="0"/>
              <a:t>Distribuidos por </a:t>
            </a:r>
            <a:r>
              <a:rPr lang="es-ES" dirty="0" err="1"/>
              <a:t>bandai</a:t>
            </a:r>
            <a:endParaRPr lang="es-ES" dirty="0"/>
          </a:p>
        </p:txBody>
      </p:sp>
      <p:pic>
        <p:nvPicPr>
          <p:cNvPr id="1026" name="Picture 2" descr="Image result for Modelo Gundam">
            <a:extLst>
              <a:ext uri="{FF2B5EF4-FFF2-40B4-BE49-F238E27FC236}">
                <a16:creationId xmlns:a16="http://schemas.microsoft.com/office/drawing/2014/main" id="{85B216B8-6786-498E-BAD5-2049065B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056" y="0"/>
            <a:ext cx="1890944" cy="18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ai">
            <a:extLst>
              <a:ext uri="{FF2B5EF4-FFF2-40B4-BE49-F238E27FC236}">
                <a16:creationId xmlns:a16="http://schemas.microsoft.com/office/drawing/2014/main" id="{2195A691-7C86-4D46-A977-435E0537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97" y="11684"/>
            <a:ext cx="1879259" cy="18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E5556B-54A7-4F3C-8485-B5918F12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79" y="1892336"/>
            <a:ext cx="2503821" cy="3115441"/>
          </a:xfrm>
          <a:prstGeom prst="rect">
            <a:avLst/>
          </a:prstGeom>
        </p:spPr>
      </p:pic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5C5ECF00-FB66-4D21-83F0-BE66A996C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01" y="3586773"/>
            <a:ext cx="2262173" cy="31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3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CCF1E-A720-481A-911A-24F29B6A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Montaje de los </a:t>
            </a:r>
            <a:r>
              <a:rPr lang="es-ES" dirty="0" err="1"/>
              <a:t>Model</a:t>
            </a:r>
            <a:r>
              <a:rPr lang="es-ES" dirty="0"/>
              <a:t> Kits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3A85DA-F882-4811-AE74-AFF8D4E1A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Piezas agrupadas en estructuras llamadas runners</a:t>
            </a:r>
          </a:p>
          <a:p>
            <a:pPr marL="0" indent="0">
              <a:buNone/>
            </a:pPr>
            <a:r>
              <a:rPr lang="es-ES" dirty="0"/>
              <a:t>	con cada pieza numerada</a:t>
            </a:r>
          </a:p>
          <a:p>
            <a:r>
              <a:rPr lang="es-ES" dirty="0"/>
              <a:t>Instrucciones</a:t>
            </a:r>
          </a:p>
          <a:p>
            <a:r>
              <a:rPr lang="es-ES" dirty="0"/>
              <a:t>Necesario alicates y limas</a:t>
            </a:r>
          </a:p>
          <a:p>
            <a:r>
              <a:rPr lang="es-ES" dirty="0"/>
              <a:t>Poco a poco se van </a:t>
            </a:r>
          </a:p>
          <a:p>
            <a:pPr marL="0" indent="0">
              <a:buNone/>
            </a:pPr>
            <a:r>
              <a:rPr lang="es-ES" dirty="0"/>
              <a:t>     encajando las piezas</a:t>
            </a:r>
          </a:p>
          <a:p>
            <a:pPr marL="0" indent="0">
              <a:buNone/>
            </a:pPr>
            <a:r>
              <a:rPr lang="es-ES" dirty="0"/>
              <a:t>     formando partes</a:t>
            </a:r>
          </a:p>
        </p:txBody>
      </p:sp>
      <p:pic>
        <p:nvPicPr>
          <p:cNvPr id="7170" name="Picture 2" descr="Ver las imágenes de origen">
            <a:extLst>
              <a:ext uri="{FF2B5EF4-FFF2-40B4-BE49-F238E27FC236}">
                <a16:creationId xmlns:a16="http://schemas.microsoft.com/office/drawing/2014/main" id="{DCE5E04D-D4AF-4D0E-A064-7ACE2B5B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575" y="1417638"/>
            <a:ext cx="2615214" cy="261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er las imágenes de origen">
            <a:extLst>
              <a:ext uri="{FF2B5EF4-FFF2-40B4-BE49-F238E27FC236}">
                <a16:creationId xmlns:a16="http://schemas.microsoft.com/office/drawing/2014/main" id="{C08E6D66-AE37-4D1D-8514-CF85932F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22" y="4107602"/>
            <a:ext cx="3554027" cy="26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AF0288-C482-42EB-8653-59CDDA8C2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05828" y="3940305"/>
            <a:ext cx="2163383" cy="30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8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57B09-CCA4-4392-B8DA-D01B8096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Grados de realismo y dificultad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56D65-0E85-4505-B8E9-534133C4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Super </a:t>
            </a:r>
            <a:r>
              <a:rPr lang="es-ES" dirty="0" err="1"/>
              <a:t>Deformed</a:t>
            </a:r>
            <a:r>
              <a:rPr lang="es-ES" dirty="0"/>
              <a:t> – SD</a:t>
            </a:r>
          </a:p>
          <a:p>
            <a:r>
              <a:rPr lang="es-ES" dirty="0"/>
              <a:t>High Grade – HG</a:t>
            </a:r>
          </a:p>
          <a:p>
            <a:r>
              <a:rPr lang="es-ES" dirty="0"/>
              <a:t>Real Grade – RG</a:t>
            </a:r>
          </a:p>
          <a:p>
            <a:r>
              <a:rPr lang="es-ES" dirty="0"/>
              <a:t>Master Grade – MG</a:t>
            </a:r>
          </a:p>
          <a:p>
            <a:r>
              <a:rPr lang="es-ES" dirty="0" err="1"/>
              <a:t>Perfect</a:t>
            </a:r>
            <a:r>
              <a:rPr lang="es-ES" dirty="0"/>
              <a:t> Grade – PG</a:t>
            </a:r>
          </a:p>
          <a:p>
            <a:r>
              <a:rPr lang="es-ES" dirty="0"/>
              <a:t>Otros grados</a:t>
            </a:r>
          </a:p>
          <a:p>
            <a:endParaRPr lang="es-ES" dirty="0"/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A66E16C2-1090-4A57-95BE-EFC91A64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13" y="1889329"/>
            <a:ext cx="4628225" cy="49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9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F8AA6-8C61-4B02-8083-DD2DBE0B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 </a:t>
            </a:r>
            <a:r>
              <a:rPr lang="es-ES" dirty="0" err="1"/>
              <a:t>Deformed</a:t>
            </a:r>
            <a:r>
              <a:rPr lang="es-ES" dirty="0"/>
              <a:t> - SD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88FCD-3280-473F-8B8E-897030F8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Muy baja dificultad</a:t>
            </a:r>
          </a:p>
          <a:p>
            <a:r>
              <a:rPr lang="es-ES" dirty="0"/>
              <a:t>Sin escala (</a:t>
            </a:r>
            <a:r>
              <a:rPr lang="es-ES" dirty="0" err="1"/>
              <a:t>Chibi</a:t>
            </a:r>
            <a:r>
              <a:rPr lang="es-ES" dirty="0"/>
              <a:t>)</a:t>
            </a:r>
          </a:p>
          <a:p>
            <a:r>
              <a:rPr lang="es-ES" dirty="0"/>
              <a:t>Unos 8cm</a:t>
            </a:r>
          </a:p>
          <a:p>
            <a:r>
              <a:rPr lang="es-ES" dirty="0"/>
              <a:t>Adecuados para niños mas pequeños que quieren empezar</a:t>
            </a:r>
          </a:p>
          <a:p>
            <a:r>
              <a:rPr lang="es-ES" dirty="0"/>
              <a:t>5 – 20 €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502112-8F9C-4863-B2D6-32F4B4CD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31" y="0"/>
            <a:ext cx="5240518" cy="43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7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AA9D6-379C-422C-8AE6-F20C5DD5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High grade - HG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7FE25-E917-4E66-8865-93A70B983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Baja dificultad</a:t>
            </a:r>
          </a:p>
          <a:p>
            <a:r>
              <a:rPr lang="es-ES" dirty="0"/>
              <a:t>Adecuado para iniciarse si no te interesan los SD</a:t>
            </a:r>
          </a:p>
          <a:p>
            <a:r>
              <a:rPr lang="es-ES" dirty="0"/>
              <a:t>Escala 1:144 (Unos 13 cm)</a:t>
            </a:r>
          </a:p>
          <a:p>
            <a:r>
              <a:rPr lang="es-ES" dirty="0"/>
              <a:t>10 – 30 €</a:t>
            </a:r>
          </a:p>
        </p:txBody>
      </p:sp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AF59D467-BD63-49DE-A0F4-EBE6188A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01" y="1901301"/>
            <a:ext cx="4956699" cy="495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6B1AA-2792-40C8-BFB4-2E3BA3B0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Real Grade - RG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80A85-74E8-4871-9F2E-195BB7EC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Dificultad alta</a:t>
            </a:r>
          </a:p>
          <a:p>
            <a:r>
              <a:rPr lang="es-ES" dirty="0"/>
              <a:t>Gran realismo y mayores detalles</a:t>
            </a:r>
          </a:p>
          <a:p>
            <a:r>
              <a:rPr lang="es-ES" dirty="0"/>
              <a:t>Escala 1:144 (Unos 13 cm)</a:t>
            </a:r>
          </a:p>
          <a:p>
            <a:r>
              <a:rPr lang="es-ES" dirty="0"/>
              <a:t>30 – 100 €</a:t>
            </a:r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D763D167-BA48-45CC-9456-6F5B4EA6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23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92</TotalTime>
  <Words>419</Words>
  <Application>Microsoft Office PowerPoint</Application>
  <PresentationFormat>Panorámica</PresentationFormat>
  <Paragraphs>88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2</vt:lpstr>
      <vt:lpstr>Citable</vt:lpstr>
      <vt:lpstr>GUNPLA</vt:lpstr>
      <vt:lpstr>¿Qué es gunpla?</vt:lpstr>
      <vt:lpstr>La serie</vt:lpstr>
      <vt:lpstr>Modelado de gunpla</vt:lpstr>
      <vt:lpstr>Montaje de los Model Kits</vt:lpstr>
      <vt:lpstr>Grados de realismo y dificultad</vt:lpstr>
      <vt:lpstr>Super Deformed - SD</vt:lpstr>
      <vt:lpstr>High grade - HG</vt:lpstr>
      <vt:lpstr>Real Grade - RG</vt:lpstr>
      <vt:lpstr>Master Grade - MG</vt:lpstr>
      <vt:lpstr>Perfect Grade - PG</vt:lpstr>
      <vt:lpstr>Otros grados</vt:lpstr>
      <vt:lpstr>Tecnicas de personalización</vt:lpstr>
      <vt:lpstr>Panel lining</vt:lpstr>
      <vt:lpstr>WEATHERING</vt:lpstr>
      <vt:lpstr>Scribbing</vt:lpstr>
      <vt:lpstr>Dioramas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GUNPLA</dc:title>
  <dc:creator>iker abadia conejos</dc:creator>
  <cp:lastModifiedBy>iker abadia conejos</cp:lastModifiedBy>
  <cp:revision>5</cp:revision>
  <dcterms:created xsi:type="dcterms:W3CDTF">2021-10-05T10:41:39Z</dcterms:created>
  <dcterms:modified xsi:type="dcterms:W3CDTF">2021-10-05T12:15:32Z</dcterms:modified>
</cp:coreProperties>
</file>